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84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EC3CC1-22BF-504F-9D35-218AE4D8B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安裝</a:t>
            </a:r>
            <a:r>
              <a:rPr kumimoji="1" lang="en-US" altLang="zh-TW" dirty="0"/>
              <a:t>ubuntu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756ACB-3486-0940-B28E-D6031ECDB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簡報製作</a:t>
            </a:r>
            <a:r>
              <a:rPr kumimoji="1" lang="en-US" altLang="zh-CN" dirty="0"/>
              <a:t>: </a:t>
            </a:r>
            <a:r>
              <a:rPr kumimoji="1" lang="en-US" altLang="zh-TW" dirty="0"/>
              <a:t>410580030 </a:t>
            </a:r>
            <a:r>
              <a:rPr kumimoji="1" lang="zh-CN" altLang="en-US" dirty="0"/>
              <a:t>周佳穎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58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DF878-48D9-7345-805A-7AAEC35B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9.</a:t>
            </a:r>
            <a:r>
              <a:rPr kumimoji="1" lang="zh-CN" altLang="en-US" dirty="0"/>
              <a:t>選擇加入並選擇以下載好的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檔案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B189DBA-001A-6E42-8C22-7020B470E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20" y="2028495"/>
            <a:ext cx="5735058" cy="358441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2C0079-F1B5-D145-AD47-C3F27B16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154" y="2025046"/>
            <a:ext cx="5740578" cy="35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0C315-D040-5242-8ED1-BBED6BBA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10.</a:t>
            </a:r>
            <a:r>
              <a:rPr kumimoji="1" lang="zh-CN" altLang="en-US" dirty="0"/>
              <a:t>選擇檔案並按下確定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7C48885-6621-B347-9E97-65B8AD159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1103" y="2178186"/>
            <a:ext cx="5791200" cy="36195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C342E4-C4BF-3044-ACD8-D3675EC1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8" y="2144110"/>
            <a:ext cx="5845722" cy="365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7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8E21E-3DB1-7745-B98F-4C51C0B3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11.</a:t>
            </a:r>
            <a:r>
              <a:rPr kumimoji="1" lang="zh-CN" altLang="en-US" dirty="0"/>
              <a:t>回到管理員頁按下執行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1B7BE3-F8BF-9D4A-80C8-D3CCF4C37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7009" y="1853754"/>
            <a:ext cx="6911789" cy="4319869"/>
          </a:xfrm>
        </p:spPr>
      </p:pic>
    </p:spTree>
    <p:extLst>
      <p:ext uri="{BB962C8B-B14F-4D97-AF65-F5344CB8AC3E}">
        <p14:creationId xmlns:p14="http://schemas.microsoft.com/office/powerpoint/2010/main" val="26979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91B735-1B8C-3C48-950E-1C5255049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12.</a:t>
            </a:r>
            <a:r>
              <a:rPr kumimoji="1" lang="zh-CN" altLang="en-US" dirty="0"/>
              <a:t>選擇語言並按下繼續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48CFCF-C415-E549-9D3F-4CE0AC330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32" y="1999860"/>
            <a:ext cx="5713610" cy="357100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F1EDE3C-BC29-F848-81E0-2A827DBA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1999860"/>
            <a:ext cx="5713610" cy="35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2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F5213-9EC7-A147-8697-503ED9CC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13.</a:t>
            </a:r>
            <a:r>
              <a:rPr kumimoji="1" lang="zh-CN" altLang="en-US" dirty="0"/>
              <a:t>按下繼續及立即安裝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4C2E8C-0211-D44B-8E8A-AD18463DD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18" y="1932043"/>
            <a:ext cx="5686972" cy="355435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1D33BA-FB07-484A-B2AE-157528CB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016" y="1932043"/>
            <a:ext cx="5686972" cy="35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0E729-B209-B941-A445-778D92A3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14.</a:t>
            </a:r>
            <a:r>
              <a:rPr kumimoji="1" lang="zh-CN" altLang="en-US" dirty="0"/>
              <a:t>按下完成</a:t>
            </a:r>
            <a:br>
              <a:rPr kumimoji="1" lang="en-US" altLang="zh-CN" dirty="0"/>
            </a:br>
            <a:r>
              <a:rPr kumimoji="1" lang="zh-TW" altLang="en-US" dirty="0"/>
              <a:t>    </a:t>
            </a:r>
            <a:r>
              <a:rPr kumimoji="1" lang="zh-CN" altLang="en-US" dirty="0"/>
              <a:t>設定名稱及密碼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FE13A3-B111-9848-93C3-26FA44DFE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66" y="1929031"/>
            <a:ext cx="5776484" cy="361030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9517EA-FE7F-1A4F-A045-FE3BE6DE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48" y="1929031"/>
            <a:ext cx="5776485" cy="36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8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400010-89F3-CA49-8295-E2C518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15.</a:t>
            </a:r>
            <a:r>
              <a:rPr kumimoji="1" lang="zh-CN" altLang="en-US" dirty="0"/>
              <a:t>等待載入後輸入密碼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A1A6C6C-5694-E840-9179-570DE8A70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00" y="1981853"/>
            <a:ext cx="5829048" cy="364315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E60D2C-08CF-C24C-BDDE-754B4333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2" y="1981853"/>
            <a:ext cx="5833240" cy="36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AEBFE-9521-D749-9E9A-2FD523DE3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16.</a:t>
            </a:r>
            <a:r>
              <a:rPr kumimoji="1" lang="zh-CN" altLang="en-US" dirty="0"/>
              <a:t>成功安裝</a:t>
            </a:r>
            <a:r>
              <a:rPr kumimoji="1" lang="en-US" altLang="zh-CN" dirty="0"/>
              <a:t>ubuntu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F77DF2-E690-EE47-A305-9C54003A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38" y="1948347"/>
            <a:ext cx="6796176" cy="4247611"/>
          </a:xfrm>
        </p:spPr>
      </p:pic>
    </p:spTree>
    <p:extLst>
      <p:ext uri="{BB962C8B-B14F-4D97-AF65-F5344CB8AC3E}">
        <p14:creationId xmlns:p14="http://schemas.microsoft.com/office/powerpoint/2010/main" val="194981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7B1688-363C-8540-9A74-802DBF2F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97" y="804519"/>
            <a:ext cx="9635957" cy="719481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1.google</a:t>
            </a:r>
            <a:r>
              <a:rPr kumimoji="1" lang="zh-CN" altLang="en-US" dirty="0"/>
              <a:t>查詢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下載</a:t>
            </a:r>
            <a:r>
              <a:rPr kumimoji="1" lang="en-US" altLang="zh-CN" dirty="0"/>
              <a:t>,</a:t>
            </a:r>
            <a:r>
              <a:rPr kumimoji="1" lang="zh-CN" altLang="en-US" dirty="0"/>
              <a:t>選擇版本</a:t>
            </a:r>
            <a:r>
              <a:rPr kumimoji="1" lang="en-US" altLang="zh-CN" dirty="0"/>
              <a:t>22.04LTS</a:t>
            </a:r>
            <a:br>
              <a:rPr kumimoji="1" lang="en-US" altLang="zh-CN" dirty="0"/>
            </a:br>
            <a:r>
              <a:rPr kumimoji="1" lang="zh-TW" altLang="en-US" dirty="0"/>
              <a:t>   並按下開始下載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738C27-FF64-CA4F-BBC3-F656B38EF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561" y="1906306"/>
            <a:ext cx="6771389" cy="4232119"/>
          </a:xfrm>
        </p:spPr>
      </p:pic>
    </p:spTree>
    <p:extLst>
      <p:ext uri="{BB962C8B-B14F-4D97-AF65-F5344CB8AC3E}">
        <p14:creationId xmlns:p14="http://schemas.microsoft.com/office/powerpoint/2010/main" val="42337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87B85-4A2C-3E40-8AFD-2B2ECB2C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2.</a:t>
            </a:r>
            <a:r>
              <a:rPr kumimoji="1" lang="zh-CN" altLang="en-US" dirty="0"/>
              <a:t>按下第一個連結下載檔案</a:t>
            </a:r>
            <a:endParaRPr kumimoji="1"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74AA42E-BCFB-EE41-960F-F6B7144BA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397" y="1933903"/>
            <a:ext cx="6760868" cy="4225543"/>
          </a:xfrm>
        </p:spPr>
      </p:pic>
    </p:spTree>
    <p:extLst>
      <p:ext uri="{BB962C8B-B14F-4D97-AF65-F5344CB8AC3E}">
        <p14:creationId xmlns:p14="http://schemas.microsoft.com/office/powerpoint/2010/main" val="46411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99BDC-E1F8-BB44-8E77-AF69B2C1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3.</a:t>
            </a:r>
            <a:r>
              <a:rPr kumimoji="1" lang="zh-CN" altLang="en-US" dirty="0"/>
              <a:t>開啟</a:t>
            </a:r>
            <a:r>
              <a:rPr kumimoji="1" lang="en-US" altLang="zh-CN" dirty="0" err="1"/>
              <a:t>virtualbox</a:t>
            </a:r>
            <a:r>
              <a:rPr kumimoji="1" lang="zh-CN" altLang="en-US" dirty="0"/>
              <a:t>按下新增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A6205D1-AECA-204F-97CC-FC9AE84E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47" y="1853754"/>
            <a:ext cx="6872290" cy="4295182"/>
          </a:xfrm>
        </p:spPr>
      </p:pic>
    </p:spTree>
    <p:extLst>
      <p:ext uri="{BB962C8B-B14F-4D97-AF65-F5344CB8AC3E}">
        <p14:creationId xmlns:p14="http://schemas.microsoft.com/office/powerpoint/2010/main" val="283034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3A201-8C04-6147-801B-428E8631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4.</a:t>
            </a:r>
            <a:r>
              <a:rPr kumimoji="1" lang="zh-TW" altLang="en-US" dirty="0"/>
              <a:t>輸入名稱選擇類型和版本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2DAFB0-D957-E247-AB19-98270251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749" y="1853754"/>
            <a:ext cx="6827707" cy="4267317"/>
          </a:xfrm>
        </p:spPr>
      </p:pic>
    </p:spTree>
    <p:extLst>
      <p:ext uri="{BB962C8B-B14F-4D97-AF65-F5344CB8AC3E}">
        <p14:creationId xmlns:p14="http://schemas.microsoft.com/office/powerpoint/2010/main" val="331137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EFBE3-6EE6-D74B-9DA9-42CF9B6A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5.</a:t>
            </a:r>
            <a:r>
              <a:rPr kumimoji="1" lang="zh-CN" altLang="en-US" dirty="0"/>
              <a:t>設定記憶體大小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A89E457-980B-5742-BD5B-6B15EB063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728" y="1933904"/>
            <a:ext cx="6727234" cy="4204522"/>
          </a:xfrm>
        </p:spPr>
      </p:pic>
    </p:spTree>
    <p:extLst>
      <p:ext uri="{BB962C8B-B14F-4D97-AF65-F5344CB8AC3E}">
        <p14:creationId xmlns:p14="http://schemas.microsoft.com/office/powerpoint/2010/main" val="144843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286E7-673F-9444-BDD6-04C58B3B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6.</a:t>
            </a:r>
            <a:r>
              <a:rPr kumimoji="1" lang="zh-CN" altLang="en-US" dirty="0"/>
              <a:t>確定組態後按下完成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997F089-73AA-B040-846B-B88158AE7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926" y="1933903"/>
            <a:ext cx="6710417" cy="4194011"/>
          </a:xfrm>
        </p:spPr>
      </p:pic>
    </p:spTree>
    <p:extLst>
      <p:ext uri="{BB962C8B-B14F-4D97-AF65-F5344CB8AC3E}">
        <p14:creationId xmlns:p14="http://schemas.microsoft.com/office/powerpoint/2010/main" val="175067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EA11E-1238-D043-B912-D17978C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7.</a:t>
            </a:r>
            <a:r>
              <a:rPr kumimoji="1" lang="zh-TW" altLang="en-US" dirty="0"/>
              <a:t>在</a:t>
            </a:r>
            <a:r>
              <a:rPr kumimoji="1" lang="en-US" altLang="zh-TW" dirty="0"/>
              <a:t>ubuntu</a:t>
            </a:r>
            <a:r>
              <a:rPr kumimoji="1" lang="zh-CN" altLang="en-US" dirty="0"/>
              <a:t>按下設定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03E28F4-DBDB-9A4D-90F3-1BE3B7793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873" y="1927327"/>
            <a:ext cx="6806686" cy="4254179"/>
          </a:xfrm>
        </p:spPr>
      </p:pic>
    </p:spTree>
    <p:extLst>
      <p:ext uri="{BB962C8B-B14F-4D97-AF65-F5344CB8AC3E}">
        <p14:creationId xmlns:p14="http://schemas.microsoft.com/office/powerpoint/2010/main" val="263227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E57B8-BE07-E44E-852F-18011FF8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8.</a:t>
            </a:r>
            <a:r>
              <a:rPr kumimoji="1" lang="zh-CN" altLang="en-US" dirty="0"/>
              <a:t>再存儲裝置裡選擇控制器底下「空的」處</a:t>
            </a:r>
            <a:br>
              <a:rPr kumimoji="1" lang="en-US" altLang="zh-CN" dirty="0"/>
            </a:br>
            <a:r>
              <a:rPr kumimoji="1" lang="zh-TW" altLang="en-US" dirty="0"/>
              <a:t>   </a:t>
            </a:r>
            <a:r>
              <a:rPr kumimoji="1" lang="zh-CN" altLang="en-US" dirty="0"/>
              <a:t>在光碟機旁按下「</a:t>
            </a:r>
            <a:r>
              <a:rPr kumimoji="1" lang="zh-TW" altLang="en-US" dirty="0"/>
              <a:t>選擇</a:t>
            </a:r>
            <a:r>
              <a:rPr kumimoji="1" lang="en-US" altLang="zh-TW" dirty="0"/>
              <a:t>/</a:t>
            </a:r>
            <a:r>
              <a:rPr kumimoji="1" lang="zh-CN" altLang="en-US" dirty="0"/>
              <a:t>建立虛擬光碟</a:t>
            </a:r>
            <a:r>
              <a:rPr kumimoji="1" lang="en-US" altLang="zh-CN" dirty="0"/>
              <a:t>…</a:t>
            </a:r>
            <a:r>
              <a:rPr kumimoji="1" lang="zh-CN" altLang="en-US" dirty="0"/>
              <a:t>」</a:t>
            </a:r>
            <a:br>
              <a:rPr kumimoji="1" lang="en-US" altLang="zh-CN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0782B1-6D56-A546-8A97-5F2C0264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542" y="1944414"/>
            <a:ext cx="6760866" cy="4225542"/>
          </a:xfrm>
        </p:spPr>
      </p:pic>
    </p:spTree>
    <p:extLst>
      <p:ext uri="{BB962C8B-B14F-4D97-AF65-F5344CB8AC3E}">
        <p14:creationId xmlns:p14="http://schemas.microsoft.com/office/powerpoint/2010/main" val="242454748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36</TotalTime>
  <Words>160</Words>
  <Application>Microsoft Macintosh PowerPoint</Application>
  <PresentationFormat>寬螢幕</PresentationFormat>
  <Paragraphs>18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新細明體</vt:lpstr>
      <vt:lpstr>等线</vt:lpstr>
      <vt:lpstr>等线 Light</vt:lpstr>
      <vt:lpstr>Arial</vt:lpstr>
      <vt:lpstr>Gill Sans MT</vt:lpstr>
      <vt:lpstr>圖庫</vt:lpstr>
      <vt:lpstr>安裝ubuntu</vt:lpstr>
      <vt:lpstr>1.google查詢ubuntu下載,選擇版本22.04LTS    並按下開始下載</vt:lpstr>
      <vt:lpstr>2.按下第一個連結下載檔案</vt:lpstr>
      <vt:lpstr>3.開啟virtualbox按下新增</vt:lpstr>
      <vt:lpstr>4.輸入名稱選擇類型和版本</vt:lpstr>
      <vt:lpstr>5.設定記憶體大小</vt:lpstr>
      <vt:lpstr>6.確定組態後按下完成</vt:lpstr>
      <vt:lpstr>7.在ubuntu按下設定</vt:lpstr>
      <vt:lpstr>8.再存儲裝置裡選擇控制器底下「空的」處    在光碟機旁按下「選擇/建立虛擬光碟…」 </vt:lpstr>
      <vt:lpstr>9.選擇加入並選擇以下載好的ubuntu檔案</vt:lpstr>
      <vt:lpstr>10.選擇檔案並按下確定</vt:lpstr>
      <vt:lpstr>11.回到管理員頁按下執行</vt:lpstr>
      <vt:lpstr>12.選擇語言並按下繼續</vt:lpstr>
      <vt:lpstr>13.按下繼續及立即安裝</vt:lpstr>
      <vt:lpstr>14.按下完成     設定名稱及密碼</vt:lpstr>
      <vt:lpstr>15.等待載入後輸入密碼</vt:lpstr>
      <vt:lpstr>16.成功安裝ubuntu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安裝ubuntu</dc:title>
  <dc:creator>Microsoft Office User</dc:creator>
  <cp:lastModifiedBy>Microsoft Office User</cp:lastModifiedBy>
  <cp:revision>4</cp:revision>
  <dcterms:created xsi:type="dcterms:W3CDTF">2023-09-16T06:59:18Z</dcterms:created>
  <dcterms:modified xsi:type="dcterms:W3CDTF">2023-09-16T08:09:29Z</dcterms:modified>
</cp:coreProperties>
</file>